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57" r:id="rId4"/>
    <p:sldId id="256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36"/>
    <p:restoredTop sz="94856"/>
  </p:normalViewPr>
  <p:slideViewPr>
    <p:cSldViewPr snapToGrid="0">
      <p:cViewPr>
        <p:scale>
          <a:sx n="123" d="100"/>
          <a:sy n="123" d="100"/>
        </p:scale>
        <p:origin x="188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1CB52-210E-1B33-510E-7D565516E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ABC9A8-2380-696F-D4C3-02A272F2F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294EE-03D9-DAA6-D251-C3CCCE073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08878-70BC-4582-B393-0A0150B59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B010A-2866-44D1-5652-97C6254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8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83D8E-4E0D-86F0-3714-569285588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BB087-0934-C8DD-6E2A-984DDF5ED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C0A1D-A216-AF73-DE4A-8F89F5181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64444-5FE2-6CE7-7E50-C3BC2BF0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D5AF7-D597-65A8-CA53-A1011270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91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41BC44-8023-6FC6-5E8D-BFB7C17A5D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08F24-5901-5BC1-C73A-09486743B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BB672-6F77-1BD4-AFA3-A56032080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CE90A-2761-F2EA-DADA-F93CC0DD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937F4-4B4D-19DD-E421-F68D4DF10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20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3DEA-C971-1151-5D2D-B41F6E610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4AA11-C985-835B-84D0-AA1A46017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791F2-2A71-CE43-4FA7-89BBF3E83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1B9A-EA45-5DC8-28CA-0BF58560A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B0F1B-2B4C-F6FE-0F06-EAB91B11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7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962CB-085B-075D-99C0-B224B65A6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5288E-006A-D8BD-6C72-5CB764534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66A4E-2008-C188-7DF1-674AADF6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E7CE5-7F79-4F90-8731-78D740B21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612CC-A96D-145D-613F-57C02512F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61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0C8F2-E99E-5C6C-F4B9-DFBB015A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A0CD-0B50-1F85-FFE6-148841CB9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706E98-6B1E-B718-DF85-A2A7BA831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E71AA-4A61-BE61-9175-D9BFDA422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105F2-355B-23D1-316E-A7F87D84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CBC314-9BFD-100A-3585-DE445080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5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C2DA1-85C5-6189-0F1C-7DB7256B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3892F-2534-E0EC-752F-D1121B19C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60B49-5203-389F-E45F-9EC057B8C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F99F2-2390-B600-FF40-CA3D173726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3DD70-1C85-FFC5-0EE2-7961AEEBB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DF7B6A-9869-5430-029E-24A3C4227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F2952D-5C22-4991-9F43-27387FD8C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54B74-D683-9743-86AF-168467FE1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36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81E78-1F5D-9FF5-6781-3516537EF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CACDB9-DA2B-11D5-2332-7669D0116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5CC5B6-72FD-26D5-2AF0-EE6FFD083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3CD158-D3D6-BDDC-D3B8-279D5041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6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678656-148C-33BB-58FD-8A222944F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61A091-C45B-56D6-BD33-D4B6C8E9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3ECF5-304E-041D-86EB-EC4270C4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98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55A5-B32A-0C74-956A-C4ECF2B8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58572-27E1-A413-17A0-5849B1566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7F2D7-50A1-8098-A900-91A395F956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D3087-FDFC-902A-22E1-7BFA4E859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6A885-EBA9-B261-F3B9-68E3BA26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51506-CEF8-8E9E-F746-01893D6E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53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A4CC-ABA1-3CB2-0541-321ED2699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206F2C-D2C1-77A8-3469-087B94649F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555E9-1830-9BC4-B0A8-70562BA8F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4B1E9C-ED8D-080E-FDB3-7DC93F3F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89F7B-950F-5612-0FDD-5B441B76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6C0A9-3D7A-B699-DBD5-368A6B5A7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4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7B89A7-C716-5216-9669-06263C3C2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28FFE-244D-923B-F2D8-ABF67972A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7F331-DB96-1F16-3DA1-7B0DFB16EC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595838-CF1C-C34E-8054-975201A0BD47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A0CE7-EC85-2FE7-F779-D15A076C34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65C1D-F123-A6C4-0479-FA4D134E8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FDE830-D6D9-154C-8FB7-D78F9DB68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97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D94CE-9244-0C25-2B68-E60F2C852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BC7D6D47-ED86-65E1-A60E-09360FEA3CD4}"/>
              </a:ext>
            </a:extLst>
          </p:cNvPr>
          <p:cNvGrpSpPr/>
          <p:nvPr/>
        </p:nvGrpSpPr>
        <p:grpSpPr>
          <a:xfrm>
            <a:off x="3458307" y="0"/>
            <a:ext cx="5439767" cy="6858000"/>
            <a:chOff x="3458307" y="0"/>
            <a:chExt cx="5439767" cy="6858000"/>
          </a:xfrm>
        </p:grpSpPr>
        <p:pic>
          <p:nvPicPr>
            <p:cNvPr id="3" name="Picture 2" descr="A group of graphs showing different sizes of lines&#10;&#10;Description automatically generated with medium confidence">
              <a:extLst>
                <a:ext uri="{FF2B5EF4-FFF2-40B4-BE49-F238E27FC236}">
                  <a16:creationId xmlns:a16="http://schemas.microsoft.com/office/drawing/2014/main" id="{BC7F0B83-DE6C-3709-48EE-E3E26022F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58307" y="0"/>
              <a:ext cx="5275385" cy="6858000"/>
            </a:xfrm>
            <a:prstGeom prst="rect">
              <a:avLst/>
            </a:prstGeom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6B06082-CC76-C5A9-80C9-9AA138966CFE}"/>
                </a:ext>
              </a:extLst>
            </p:cNvPr>
            <p:cNvGrpSpPr/>
            <p:nvPr/>
          </p:nvGrpSpPr>
          <p:grpSpPr>
            <a:xfrm>
              <a:off x="5847412" y="5349752"/>
              <a:ext cx="360000" cy="369332"/>
              <a:chOff x="4816369" y="1557790"/>
              <a:chExt cx="360000" cy="369332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AA328C7-B341-A58F-3691-913E2AF00DCB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solidFill>
                <a:srgbClr val="FFFFFF">
                  <a:alpha val="76078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F094CBD-6581-260B-C945-D614D1A762D6}"/>
                  </a:ext>
                </a:extLst>
              </p:cNvPr>
              <p:cNvSpPr txBox="1"/>
              <p:nvPr/>
            </p:nvSpPr>
            <p:spPr>
              <a:xfrm>
                <a:off x="4816369" y="1557790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•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86E81DA-18D0-3F4A-BB57-BAE29A00FD9C}"/>
                </a:ext>
              </a:extLst>
            </p:cNvPr>
            <p:cNvGrpSpPr/>
            <p:nvPr/>
          </p:nvGrpSpPr>
          <p:grpSpPr>
            <a:xfrm>
              <a:off x="5847412" y="35042"/>
              <a:ext cx="360000" cy="369332"/>
              <a:chOff x="4820955" y="1550216"/>
              <a:chExt cx="360000" cy="369332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EB3C205-6DA0-2792-A121-32B1AE4E324A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solidFill>
                <a:srgbClr val="FFFFFF">
                  <a:alpha val="74902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FAE5A21-9354-176A-2F4B-55C5EACEFE9C}"/>
                  </a:ext>
                </a:extLst>
              </p:cNvPr>
              <p:cNvSpPr txBox="1"/>
              <p:nvPr/>
            </p:nvSpPr>
            <p:spPr>
              <a:xfrm>
                <a:off x="4820955" y="1550216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9BD4659-19B3-6FEC-A698-B25062D3030A}"/>
                </a:ext>
              </a:extLst>
            </p:cNvPr>
            <p:cNvGrpSpPr/>
            <p:nvPr/>
          </p:nvGrpSpPr>
          <p:grpSpPr>
            <a:xfrm>
              <a:off x="5807752" y="2690197"/>
              <a:ext cx="360000" cy="369332"/>
              <a:chOff x="4820955" y="1550216"/>
              <a:chExt cx="360000" cy="36933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3AE8979-6981-C579-EABC-834A1C94EE62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solidFill>
                <a:srgbClr val="FFFFFF">
                  <a:alpha val="74902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FA4FA34-14C3-2DEB-B37F-5A6ACA5C68A9}"/>
                  </a:ext>
                </a:extLst>
              </p:cNvPr>
              <p:cNvSpPr txBox="1"/>
              <p:nvPr/>
            </p:nvSpPr>
            <p:spPr>
              <a:xfrm>
                <a:off x="4820955" y="1550216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37E01F9-AB34-CC19-AFF7-5FF7DE55D4B8}"/>
                </a:ext>
              </a:extLst>
            </p:cNvPr>
            <p:cNvGrpSpPr/>
            <p:nvPr/>
          </p:nvGrpSpPr>
          <p:grpSpPr>
            <a:xfrm>
              <a:off x="8349200" y="1349492"/>
              <a:ext cx="360000" cy="369332"/>
              <a:chOff x="4820955" y="1550216"/>
              <a:chExt cx="360000" cy="369332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514AE0D-8111-CCD6-2B65-00D7EC767FB1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solidFill>
                <a:srgbClr val="FFFFFF">
                  <a:alpha val="74902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B663260-58A9-84AC-20D6-B48775CE3C32}"/>
                  </a:ext>
                </a:extLst>
              </p:cNvPr>
              <p:cNvSpPr txBox="1"/>
              <p:nvPr/>
            </p:nvSpPr>
            <p:spPr>
              <a:xfrm>
                <a:off x="4820955" y="1550216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C0D24B4-C379-5B99-CFE5-3098173558CF}"/>
                </a:ext>
              </a:extLst>
            </p:cNvPr>
            <p:cNvGrpSpPr/>
            <p:nvPr/>
          </p:nvGrpSpPr>
          <p:grpSpPr>
            <a:xfrm>
              <a:off x="5391107" y="1374952"/>
              <a:ext cx="1008561" cy="646331"/>
              <a:chOff x="4836097" y="1542186"/>
              <a:chExt cx="1008561" cy="646331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2D204A99-D030-3D20-8D1C-1388FA8DB736}"/>
                  </a:ext>
                </a:extLst>
              </p:cNvPr>
              <p:cNvSpPr/>
              <p:nvPr/>
            </p:nvSpPr>
            <p:spPr>
              <a:xfrm>
                <a:off x="5098393" y="1608974"/>
                <a:ext cx="465682" cy="219073"/>
              </a:xfrm>
              <a:prstGeom prst="rect">
                <a:avLst/>
              </a:prstGeom>
              <a:solidFill>
                <a:srgbClr val="FFFFFF">
                  <a:alpha val="74902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FECB83A-8613-E992-A670-6E6581EEDAFB}"/>
                  </a:ext>
                </a:extLst>
              </p:cNvPr>
              <p:cNvSpPr txBox="1"/>
              <p:nvPr/>
            </p:nvSpPr>
            <p:spPr>
              <a:xfrm>
                <a:off x="4836097" y="1542186"/>
                <a:ext cx="100856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∗∗∗</a:t>
                </a:r>
              </a:p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3637EAE-E9D4-0B99-C4B2-049593FB5DA3}"/>
                </a:ext>
              </a:extLst>
            </p:cNvPr>
            <p:cNvGrpSpPr/>
            <p:nvPr/>
          </p:nvGrpSpPr>
          <p:grpSpPr>
            <a:xfrm>
              <a:off x="7889513" y="5374244"/>
              <a:ext cx="1008561" cy="646331"/>
              <a:chOff x="4836097" y="1542186"/>
              <a:chExt cx="1008561" cy="646331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2AE0B752-F826-6706-2ADA-B8B82CA42C60}"/>
                  </a:ext>
                </a:extLst>
              </p:cNvPr>
              <p:cNvSpPr/>
              <p:nvPr/>
            </p:nvSpPr>
            <p:spPr>
              <a:xfrm>
                <a:off x="5098393" y="1608974"/>
                <a:ext cx="465682" cy="219073"/>
              </a:xfrm>
              <a:prstGeom prst="rect">
                <a:avLst/>
              </a:prstGeom>
              <a:solidFill>
                <a:srgbClr val="FFFFFF">
                  <a:alpha val="74902"/>
                </a:srgb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177DBB7-2998-C6ED-92D0-8BC7B100E8A8}"/>
                  </a:ext>
                </a:extLst>
              </p:cNvPr>
              <p:cNvSpPr txBox="1"/>
              <p:nvPr/>
            </p:nvSpPr>
            <p:spPr>
              <a:xfrm>
                <a:off x="4836097" y="1542186"/>
                <a:ext cx="100856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∗∗∗</a:t>
                </a:r>
              </a:p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3451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491E8-2644-A2E2-55DB-58DF7F9FF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graphs showing different sizes of lines&#10;&#10;Description automatically generated with medium confidence">
            <a:extLst>
              <a:ext uri="{FF2B5EF4-FFF2-40B4-BE49-F238E27FC236}">
                <a16:creationId xmlns:a16="http://schemas.microsoft.com/office/drawing/2014/main" id="{D215EE4E-73CD-74A7-7136-361373463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307" y="0"/>
            <a:ext cx="5275385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F80BFAC-03A3-9D91-4DF6-BAE67DB8775C}"/>
              </a:ext>
            </a:extLst>
          </p:cNvPr>
          <p:cNvGrpSpPr/>
          <p:nvPr/>
        </p:nvGrpSpPr>
        <p:grpSpPr>
          <a:xfrm>
            <a:off x="3823774" y="857901"/>
            <a:ext cx="360000" cy="369332"/>
            <a:chOff x="4821393" y="1553381"/>
            <a:chExt cx="360000" cy="36933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DBFE6D6-210D-9346-73FF-2A8988A276F6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2E260F0-0138-BF2E-622B-D6BA8D40DBE7}"/>
                </a:ext>
              </a:extLst>
            </p:cNvPr>
            <p:cNvSpPr txBox="1"/>
            <p:nvPr/>
          </p:nvSpPr>
          <p:spPr>
            <a:xfrm>
              <a:off x="4821393" y="1553381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459509-4005-BD7E-6B3C-E730D1FA7C65}"/>
              </a:ext>
            </a:extLst>
          </p:cNvPr>
          <p:cNvGrpSpPr/>
          <p:nvPr/>
        </p:nvGrpSpPr>
        <p:grpSpPr>
          <a:xfrm>
            <a:off x="3818750" y="4861927"/>
            <a:ext cx="360000" cy="369332"/>
            <a:chOff x="4821393" y="1553381"/>
            <a:chExt cx="360000" cy="3693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212FB86-810F-33B0-30DD-05216BE47E1A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3BAF798-DD08-41FE-F837-5D7DDEF03E91}"/>
                </a:ext>
              </a:extLst>
            </p:cNvPr>
            <p:cNvSpPr txBox="1"/>
            <p:nvPr/>
          </p:nvSpPr>
          <p:spPr>
            <a:xfrm>
              <a:off x="4821393" y="1553381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D7E288-87BA-EF57-F78A-4D760A798200}"/>
              </a:ext>
            </a:extLst>
          </p:cNvPr>
          <p:cNvGrpSpPr/>
          <p:nvPr/>
        </p:nvGrpSpPr>
        <p:grpSpPr>
          <a:xfrm>
            <a:off x="6313040" y="2214385"/>
            <a:ext cx="360000" cy="369332"/>
            <a:chOff x="4821393" y="1553381"/>
            <a:chExt cx="360000" cy="3693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EB2A016-31A1-9DD0-6A07-810B15E9F011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A8A393-53BD-76E0-9475-A358C7DFBBAE}"/>
                </a:ext>
              </a:extLst>
            </p:cNvPr>
            <p:cNvSpPr txBox="1"/>
            <p:nvPr/>
          </p:nvSpPr>
          <p:spPr>
            <a:xfrm>
              <a:off x="4821393" y="1553381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874E2B-98FA-7022-CAF3-642103DBC737}"/>
              </a:ext>
            </a:extLst>
          </p:cNvPr>
          <p:cNvGrpSpPr/>
          <p:nvPr/>
        </p:nvGrpSpPr>
        <p:grpSpPr>
          <a:xfrm>
            <a:off x="3821430" y="6218071"/>
            <a:ext cx="360000" cy="369332"/>
            <a:chOff x="4823597" y="1560609"/>
            <a:chExt cx="360000" cy="3693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8FEFD28-F785-2E2A-9221-B7C6D8B2A0E3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29662C7-2F6B-BA0D-4B75-AAF9F5493452}"/>
                </a:ext>
              </a:extLst>
            </p:cNvPr>
            <p:cNvSpPr txBox="1"/>
            <p:nvPr/>
          </p:nvSpPr>
          <p:spPr>
            <a:xfrm>
              <a:off x="4823597" y="1560609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•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2A5F55A-75D8-9CB9-76AE-AE1E21ADF814}"/>
              </a:ext>
            </a:extLst>
          </p:cNvPr>
          <p:cNvGrpSpPr/>
          <p:nvPr/>
        </p:nvGrpSpPr>
        <p:grpSpPr>
          <a:xfrm>
            <a:off x="3674469" y="2165885"/>
            <a:ext cx="1008561" cy="646331"/>
            <a:chOff x="4836097" y="1542186"/>
            <a:chExt cx="1008561" cy="64633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10D42F1-5402-702C-2A44-14EEA2F49DD4}"/>
                </a:ext>
              </a:extLst>
            </p:cNvPr>
            <p:cNvSpPr/>
            <p:nvPr/>
          </p:nvSpPr>
          <p:spPr>
            <a:xfrm>
              <a:off x="5098393" y="1608974"/>
              <a:ext cx="465682" cy="21907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5884899-DBCF-FD3D-F6CC-13B3BB4867D7}"/>
                </a:ext>
              </a:extLst>
            </p:cNvPr>
            <p:cNvSpPr txBox="1"/>
            <p:nvPr/>
          </p:nvSpPr>
          <p:spPr>
            <a:xfrm>
              <a:off x="4836097" y="1542186"/>
              <a:ext cx="10085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∗∗∗</a:t>
              </a:r>
            </a:p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0E56D5D-A4E7-9175-C436-12CB5E76D273}"/>
              </a:ext>
            </a:extLst>
          </p:cNvPr>
          <p:cNvGrpSpPr/>
          <p:nvPr/>
        </p:nvGrpSpPr>
        <p:grpSpPr>
          <a:xfrm>
            <a:off x="6168759" y="6162343"/>
            <a:ext cx="1008561" cy="646331"/>
            <a:chOff x="4836097" y="1542186"/>
            <a:chExt cx="1008561" cy="64633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2F5F0E7-EEA7-6C79-B2B8-01D9E0375BAB}"/>
                </a:ext>
              </a:extLst>
            </p:cNvPr>
            <p:cNvSpPr/>
            <p:nvPr/>
          </p:nvSpPr>
          <p:spPr>
            <a:xfrm>
              <a:off x="5098393" y="1608974"/>
              <a:ext cx="465682" cy="21907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7332C54-21DF-0551-3921-E476ACBB73D6}"/>
                </a:ext>
              </a:extLst>
            </p:cNvPr>
            <p:cNvSpPr txBox="1"/>
            <p:nvPr/>
          </p:nvSpPr>
          <p:spPr>
            <a:xfrm>
              <a:off x="4836097" y="1542186"/>
              <a:ext cx="10085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∗∗∗</a:t>
              </a:r>
            </a:p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57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4090583-76FE-2CD4-91EF-CD7512848DD0}"/>
              </a:ext>
            </a:extLst>
          </p:cNvPr>
          <p:cNvGrpSpPr/>
          <p:nvPr/>
        </p:nvGrpSpPr>
        <p:grpSpPr>
          <a:xfrm>
            <a:off x="0" y="216817"/>
            <a:ext cx="6859291" cy="6858000"/>
            <a:chOff x="-291726" y="0"/>
            <a:chExt cx="6859291" cy="6858000"/>
          </a:xfrm>
        </p:grpSpPr>
        <p:pic>
          <p:nvPicPr>
            <p:cNvPr id="5" name="Picture 4" descr="A graph of different sizes and lines&#10;&#10;Description automatically generated with medium confidence">
              <a:extLst>
                <a:ext uri="{FF2B5EF4-FFF2-40B4-BE49-F238E27FC236}">
                  <a16:creationId xmlns:a16="http://schemas.microsoft.com/office/drawing/2014/main" id="{99839AA7-0FDC-BE59-DD49-DD4A7DBC5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91726" y="0"/>
              <a:ext cx="6858000" cy="685800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A8F53C2-DA18-2AC7-BEBE-D97A377C02AA}"/>
                </a:ext>
              </a:extLst>
            </p:cNvPr>
            <p:cNvGrpSpPr/>
            <p:nvPr/>
          </p:nvGrpSpPr>
          <p:grpSpPr>
            <a:xfrm>
              <a:off x="5925864" y="3344159"/>
              <a:ext cx="640410" cy="584775"/>
              <a:chOff x="4821668" y="1586701"/>
              <a:chExt cx="360000" cy="31277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A89ACB2-1989-8A98-CFC7-2E5AE18D0541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6DC4112-18F2-D7AA-1EAB-124AA79BDC7B}"/>
                  </a:ext>
                </a:extLst>
              </p:cNvPr>
              <p:cNvSpPr txBox="1"/>
              <p:nvPr/>
            </p:nvSpPr>
            <p:spPr>
              <a:xfrm>
                <a:off x="4821668" y="1586701"/>
                <a:ext cx="360000" cy="312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rgbClr val="FF0000"/>
                    </a:solidFill>
                  </a:rPr>
                  <a:t>•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B7B597B-A687-CE35-6847-666AEF6F7C0D}"/>
                </a:ext>
              </a:extLst>
            </p:cNvPr>
            <p:cNvGrpSpPr/>
            <p:nvPr/>
          </p:nvGrpSpPr>
          <p:grpSpPr>
            <a:xfrm>
              <a:off x="5556872" y="47289"/>
              <a:ext cx="1010693" cy="584775"/>
              <a:chOff x="4721044" y="1728762"/>
              <a:chExt cx="568151" cy="31277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A24DB6B-D4E1-5FB4-3D66-2C1DADB6FE52}"/>
                  </a:ext>
                </a:extLst>
              </p:cNvPr>
              <p:cNvSpPr/>
              <p:nvPr/>
            </p:nvSpPr>
            <p:spPr>
              <a:xfrm>
                <a:off x="4784778" y="1795150"/>
                <a:ext cx="403963" cy="180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BB039C4-B771-198B-52A9-D2A5BEBA4B94}"/>
                  </a:ext>
                </a:extLst>
              </p:cNvPr>
              <p:cNvSpPr txBox="1"/>
              <p:nvPr/>
            </p:nvSpPr>
            <p:spPr>
              <a:xfrm>
                <a:off x="4721044" y="1728762"/>
                <a:ext cx="568151" cy="312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rgbClr val="FF0000"/>
                    </a:solidFill>
                  </a:rPr>
                  <a:t>∗ ∗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9661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F193496B-8904-1278-FE55-2339105B95AF}"/>
              </a:ext>
            </a:extLst>
          </p:cNvPr>
          <p:cNvGrpSpPr/>
          <p:nvPr/>
        </p:nvGrpSpPr>
        <p:grpSpPr>
          <a:xfrm>
            <a:off x="3056425" y="643466"/>
            <a:ext cx="4707550" cy="5571067"/>
            <a:chOff x="3056425" y="643466"/>
            <a:chExt cx="4707550" cy="5571067"/>
          </a:xfrm>
        </p:grpSpPr>
        <p:pic>
          <p:nvPicPr>
            <p:cNvPr id="5" name="Picture 4" descr="A collage of graphs&#10;&#10;Description automatically generated">
              <a:extLst>
                <a:ext uri="{FF2B5EF4-FFF2-40B4-BE49-F238E27FC236}">
                  <a16:creationId xmlns:a16="http://schemas.microsoft.com/office/drawing/2014/main" id="{A9D5A713-8B3D-8D68-D05C-F2035C13A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6425" y="643466"/>
              <a:ext cx="4707550" cy="5571067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30D8D0-1EAE-72BA-643F-493C649225E1}"/>
                </a:ext>
              </a:extLst>
            </p:cNvPr>
            <p:cNvGrpSpPr/>
            <p:nvPr/>
          </p:nvGrpSpPr>
          <p:grpSpPr>
            <a:xfrm>
              <a:off x="4387103" y="788881"/>
              <a:ext cx="360000" cy="369332"/>
              <a:chOff x="4821393" y="1553381"/>
              <a:chExt cx="360000" cy="369332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45FC57F-E49F-BBE0-5E56-D72E528A62B3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A516195-4289-7185-51D7-1A20077ADAE5}"/>
                  </a:ext>
                </a:extLst>
              </p:cNvPr>
              <p:cNvSpPr txBox="1"/>
              <p:nvPr/>
            </p:nvSpPr>
            <p:spPr>
              <a:xfrm>
                <a:off x="4821393" y="1553381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∗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DEFA547-DBFA-2D07-E89B-3301BBAA5BA0}"/>
                </a:ext>
              </a:extLst>
            </p:cNvPr>
            <p:cNvGrpSpPr/>
            <p:nvPr/>
          </p:nvGrpSpPr>
          <p:grpSpPr>
            <a:xfrm>
              <a:off x="7394818" y="3483872"/>
              <a:ext cx="360000" cy="369332"/>
              <a:chOff x="4823597" y="1560609"/>
              <a:chExt cx="360000" cy="369332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62526DA-D05A-05DC-6018-505668AD0BB4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C7BCA37-3FBE-1015-3C64-679492B7A244}"/>
                  </a:ext>
                </a:extLst>
              </p:cNvPr>
              <p:cNvSpPr txBox="1"/>
              <p:nvPr/>
            </p:nvSpPr>
            <p:spPr>
              <a:xfrm>
                <a:off x="4823597" y="1560609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•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63666EA-63C9-F7CC-C018-28AAC008DFF8}"/>
                </a:ext>
              </a:extLst>
            </p:cNvPr>
            <p:cNvGrpSpPr/>
            <p:nvPr/>
          </p:nvGrpSpPr>
          <p:grpSpPr>
            <a:xfrm>
              <a:off x="7394818" y="2125391"/>
              <a:ext cx="360000" cy="369332"/>
              <a:chOff x="4823597" y="1560609"/>
              <a:chExt cx="360000" cy="36933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C86AC14-718F-C602-5EDF-3317BEB35C41}"/>
                  </a:ext>
                </a:extLst>
              </p:cNvPr>
              <p:cNvSpPr/>
              <p:nvPr/>
            </p:nvSpPr>
            <p:spPr>
              <a:xfrm>
                <a:off x="4906369" y="1648047"/>
                <a:ext cx="180000" cy="180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231BA8F-4103-2DF3-A19C-714027E73E0D}"/>
                  </a:ext>
                </a:extLst>
              </p:cNvPr>
              <p:cNvSpPr txBox="1"/>
              <p:nvPr/>
            </p:nvSpPr>
            <p:spPr>
              <a:xfrm>
                <a:off x="4823597" y="1560609"/>
                <a:ext cx="36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•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465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FE9780A-9A37-86D8-455C-AB1C28F1C9EF}"/>
              </a:ext>
            </a:extLst>
          </p:cNvPr>
          <p:cNvGrpSpPr/>
          <p:nvPr/>
        </p:nvGrpSpPr>
        <p:grpSpPr>
          <a:xfrm>
            <a:off x="924575" y="290118"/>
            <a:ext cx="360000" cy="369332"/>
            <a:chOff x="4823597" y="1560609"/>
            <a:chExt cx="360000" cy="36933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0A4DCC4-58E1-E0E5-36C9-7B1B48D6FB36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4E55F2-CE11-5CAD-B5DE-A20B74DA651B}"/>
                </a:ext>
              </a:extLst>
            </p:cNvPr>
            <p:cNvSpPr txBox="1"/>
            <p:nvPr/>
          </p:nvSpPr>
          <p:spPr>
            <a:xfrm>
              <a:off x="4823597" y="1560609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•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C5687A9-233D-CBC4-E63B-C7E23247D5AD}"/>
              </a:ext>
            </a:extLst>
          </p:cNvPr>
          <p:cNvGrpSpPr/>
          <p:nvPr/>
        </p:nvGrpSpPr>
        <p:grpSpPr>
          <a:xfrm>
            <a:off x="924575" y="532849"/>
            <a:ext cx="360000" cy="369332"/>
            <a:chOff x="4821393" y="1553381"/>
            <a:chExt cx="360000" cy="3693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0776404-4123-078A-AECE-F7AD9DFEFE92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30413B-2888-F430-860C-70344DE676AC}"/>
                </a:ext>
              </a:extLst>
            </p:cNvPr>
            <p:cNvSpPr txBox="1"/>
            <p:nvPr/>
          </p:nvSpPr>
          <p:spPr>
            <a:xfrm>
              <a:off x="4821393" y="1553381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602A05B-0243-FF69-91C5-4B78870971AD}"/>
              </a:ext>
            </a:extLst>
          </p:cNvPr>
          <p:cNvGrpSpPr/>
          <p:nvPr/>
        </p:nvGrpSpPr>
        <p:grpSpPr>
          <a:xfrm>
            <a:off x="784370" y="1995969"/>
            <a:ext cx="640410" cy="584775"/>
            <a:chOff x="4821668" y="1586701"/>
            <a:chExt cx="360000" cy="3127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07ACF1-AA7C-28E7-7622-C09E7984A84D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BD567DB-EB15-58BB-FBD6-0028ECDB662A}"/>
                </a:ext>
              </a:extLst>
            </p:cNvPr>
            <p:cNvSpPr txBox="1"/>
            <p:nvPr/>
          </p:nvSpPr>
          <p:spPr>
            <a:xfrm>
              <a:off x="4821668" y="1586701"/>
              <a:ext cx="360000" cy="312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•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0FA3BE-1B4F-AD2A-CC57-9818C0D92A6C}"/>
              </a:ext>
            </a:extLst>
          </p:cNvPr>
          <p:cNvGrpSpPr/>
          <p:nvPr/>
        </p:nvGrpSpPr>
        <p:grpSpPr>
          <a:xfrm>
            <a:off x="749904" y="2561890"/>
            <a:ext cx="1010693" cy="584775"/>
            <a:chOff x="4702686" y="1728762"/>
            <a:chExt cx="568151" cy="312776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F2F640D-2EA4-DC1F-F6E5-91698A8969BE}"/>
                </a:ext>
              </a:extLst>
            </p:cNvPr>
            <p:cNvSpPr/>
            <p:nvPr/>
          </p:nvSpPr>
          <p:spPr>
            <a:xfrm>
              <a:off x="4784778" y="1795150"/>
              <a:ext cx="403963" cy="180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28F1F7D-95A2-5284-1DF8-B576AED35BFA}"/>
                </a:ext>
              </a:extLst>
            </p:cNvPr>
            <p:cNvSpPr txBox="1"/>
            <p:nvPr/>
          </p:nvSpPr>
          <p:spPr>
            <a:xfrm>
              <a:off x="4702686" y="1728762"/>
              <a:ext cx="568151" cy="312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∗ ∗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444D72-4156-7A14-D269-BC2289F7FD16}"/>
              </a:ext>
            </a:extLst>
          </p:cNvPr>
          <p:cNvGrpSpPr/>
          <p:nvPr/>
        </p:nvGrpSpPr>
        <p:grpSpPr>
          <a:xfrm>
            <a:off x="749904" y="821771"/>
            <a:ext cx="1008561" cy="646331"/>
            <a:chOff x="4836097" y="1542186"/>
            <a:chExt cx="1008561" cy="64633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070BAA9-45BF-3CF7-D9B0-3C4B291AE741}"/>
                </a:ext>
              </a:extLst>
            </p:cNvPr>
            <p:cNvSpPr/>
            <p:nvPr/>
          </p:nvSpPr>
          <p:spPr>
            <a:xfrm>
              <a:off x="5098393" y="1608974"/>
              <a:ext cx="465682" cy="21907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B55BB5-8043-676E-FB29-7C03C890A55C}"/>
                </a:ext>
              </a:extLst>
            </p:cNvPr>
            <p:cNvSpPr txBox="1"/>
            <p:nvPr/>
          </p:nvSpPr>
          <p:spPr>
            <a:xfrm>
              <a:off x="4836097" y="1542186"/>
              <a:ext cx="10085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∗∗∗</a:t>
              </a:r>
            </a:p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9C67D68-7938-0550-7E8E-AA4F6ED3A1FF}"/>
              </a:ext>
            </a:extLst>
          </p:cNvPr>
          <p:cNvGrpSpPr/>
          <p:nvPr/>
        </p:nvGrpSpPr>
        <p:grpSpPr>
          <a:xfrm>
            <a:off x="1922281" y="243042"/>
            <a:ext cx="360000" cy="369332"/>
            <a:chOff x="4816369" y="1557790"/>
            <a:chExt cx="360000" cy="3693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A6012F3-E292-7855-C74B-9C036A15FD45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rgbClr val="FFFFFF">
                <a:alpha val="76078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AFB6E82-2A79-36B4-5988-27CBD72693CF}"/>
                </a:ext>
              </a:extLst>
            </p:cNvPr>
            <p:cNvSpPr txBox="1"/>
            <p:nvPr/>
          </p:nvSpPr>
          <p:spPr>
            <a:xfrm>
              <a:off x="4816369" y="1557790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•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F4A6086-7687-9C7B-3B91-30201D08E0ED}"/>
              </a:ext>
            </a:extLst>
          </p:cNvPr>
          <p:cNvGrpSpPr/>
          <p:nvPr/>
        </p:nvGrpSpPr>
        <p:grpSpPr>
          <a:xfrm>
            <a:off x="1933136" y="557556"/>
            <a:ext cx="360000" cy="369332"/>
            <a:chOff x="4820955" y="1550216"/>
            <a:chExt cx="360000" cy="369332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77C6AB5-1B3A-A6CD-EE86-74645085FA9E}"/>
                </a:ext>
              </a:extLst>
            </p:cNvPr>
            <p:cNvSpPr/>
            <p:nvPr/>
          </p:nvSpPr>
          <p:spPr>
            <a:xfrm>
              <a:off x="4906369" y="1648047"/>
              <a:ext cx="180000" cy="180000"/>
            </a:xfrm>
            <a:prstGeom prst="rect">
              <a:avLst/>
            </a:prstGeom>
            <a:solidFill>
              <a:srgbClr val="FFFFFF">
                <a:alpha val="74902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5C71CD1-A834-6782-62F6-183B16EF8179}"/>
                </a:ext>
              </a:extLst>
            </p:cNvPr>
            <p:cNvSpPr txBox="1"/>
            <p:nvPr/>
          </p:nvSpPr>
          <p:spPr>
            <a:xfrm>
              <a:off x="4820955" y="1550216"/>
              <a:ext cx="3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35D2391-6078-9AC7-C074-1D651A64BF6A}"/>
              </a:ext>
            </a:extLst>
          </p:cNvPr>
          <p:cNvGrpSpPr/>
          <p:nvPr/>
        </p:nvGrpSpPr>
        <p:grpSpPr>
          <a:xfrm>
            <a:off x="1758465" y="846478"/>
            <a:ext cx="1008561" cy="646331"/>
            <a:chOff x="4836097" y="1542186"/>
            <a:chExt cx="1008561" cy="64633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3A54E56-CF3C-A2EB-96D6-68DF8A7573D4}"/>
                </a:ext>
              </a:extLst>
            </p:cNvPr>
            <p:cNvSpPr/>
            <p:nvPr/>
          </p:nvSpPr>
          <p:spPr>
            <a:xfrm>
              <a:off x="5098393" y="1608974"/>
              <a:ext cx="465682" cy="219073"/>
            </a:xfrm>
            <a:prstGeom prst="rect">
              <a:avLst/>
            </a:prstGeom>
            <a:solidFill>
              <a:srgbClr val="FFFFFF">
                <a:alpha val="74902"/>
              </a:srgb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FA7E229-0762-7B26-C0A6-7CC37F061122}"/>
                </a:ext>
              </a:extLst>
            </p:cNvPr>
            <p:cNvSpPr txBox="1"/>
            <p:nvPr/>
          </p:nvSpPr>
          <p:spPr>
            <a:xfrm>
              <a:off x="4836097" y="1542186"/>
              <a:ext cx="10085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∗∗∗</a:t>
              </a:r>
            </a:p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8243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27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Zoe Starkey</dc:creator>
  <cp:lastModifiedBy>Zoe Starkey</cp:lastModifiedBy>
  <cp:revision>3</cp:revision>
  <dcterms:created xsi:type="dcterms:W3CDTF">2025-01-03T00:17:33Z</dcterms:created>
  <dcterms:modified xsi:type="dcterms:W3CDTF">2025-01-03T00:50:41Z</dcterms:modified>
</cp:coreProperties>
</file>

<file path=docProps/thumbnail.jpeg>
</file>